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2" r:id="rId1"/>
  </p:sldMasterIdLst>
  <p:notesMasterIdLst>
    <p:notesMasterId r:id="rId8"/>
  </p:notesMasterIdLst>
  <p:sldIdLst>
    <p:sldId id="262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gif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0D0AE2-5837-E743-96CC-EC7C0829DFCD}" type="doc">
      <dgm:prSet loTypeId="urn:microsoft.com/office/officeart/2005/8/layout/vList4#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9DE4637-BAD6-9B44-BDFD-430E84772407}">
      <dgm:prSet phldrT="[Text]"/>
      <dgm:spPr/>
      <dgm:t>
        <a:bodyPr/>
        <a:lstStyle/>
        <a:p>
          <a:r>
            <a:rPr lang="en-US" dirty="0" smtClean="0"/>
            <a:t>Does your thesis focus on a specific writing idea?</a:t>
          </a:r>
          <a:endParaRPr lang="en-US" dirty="0"/>
        </a:p>
      </dgm:t>
    </dgm:pt>
    <dgm:pt modelId="{E891C491-6780-6643-A685-3176EA411700}" type="parTrans" cxnId="{B8299756-82DD-FE4D-B068-974C0AFA27A2}">
      <dgm:prSet/>
      <dgm:spPr/>
      <dgm:t>
        <a:bodyPr/>
        <a:lstStyle/>
        <a:p>
          <a:endParaRPr lang="en-US"/>
        </a:p>
      </dgm:t>
    </dgm:pt>
    <dgm:pt modelId="{DB1919CF-A4F3-F14E-BAED-6172347497DF}" type="sibTrans" cxnId="{B8299756-82DD-FE4D-B068-974C0AFA27A2}">
      <dgm:prSet/>
      <dgm:spPr/>
      <dgm:t>
        <a:bodyPr/>
        <a:lstStyle/>
        <a:p>
          <a:endParaRPr lang="en-US"/>
        </a:p>
      </dgm:t>
    </dgm:pt>
    <dgm:pt modelId="{1F97F336-FA79-6F4D-8590-68827F3B85D6}">
      <dgm:prSet phldrT="[Text]"/>
      <dgm:spPr/>
      <dgm:t>
        <a:bodyPr/>
        <a:lstStyle/>
        <a:p>
          <a:r>
            <a:rPr lang="en-US" dirty="0" smtClean="0"/>
            <a:t>Is the thesis stated in a clear, direct sentence or sentences?</a:t>
          </a:r>
          <a:endParaRPr lang="en-US" dirty="0"/>
        </a:p>
      </dgm:t>
    </dgm:pt>
    <dgm:pt modelId="{700918E4-0165-9444-BE16-ED9FC127EAF5}" type="parTrans" cxnId="{1EB0F5C6-062D-1746-A1C1-58745B2C9378}">
      <dgm:prSet/>
      <dgm:spPr/>
      <dgm:t>
        <a:bodyPr/>
        <a:lstStyle/>
        <a:p>
          <a:endParaRPr lang="en-US"/>
        </a:p>
      </dgm:t>
    </dgm:pt>
    <dgm:pt modelId="{E1242B0A-96B2-4F44-83DD-C5F89D9B2049}" type="sibTrans" cxnId="{1EB0F5C6-062D-1746-A1C1-58745B2C9378}">
      <dgm:prSet/>
      <dgm:spPr/>
      <dgm:t>
        <a:bodyPr/>
        <a:lstStyle/>
        <a:p>
          <a:endParaRPr lang="en-US"/>
        </a:p>
      </dgm:t>
    </dgm:pt>
    <dgm:pt modelId="{541C758F-7F63-EE48-B5CD-3CAB7377B910}">
      <dgm:prSet phldrT="[Text]"/>
      <dgm:spPr/>
      <dgm:t>
        <a:bodyPr/>
        <a:lstStyle/>
        <a:p>
          <a:r>
            <a:rPr lang="en-US" dirty="0" smtClean="0"/>
            <a:t>Is your thesis supported by the information you have gathered?</a:t>
          </a:r>
          <a:endParaRPr lang="en-US" dirty="0"/>
        </a:p>
      </dgm:t>
    </dgm:pt>
    <dgm:pt modelId="{3A37DB78-FCF0-1846-B55D-3DD24BCF4A82}" type="parTrans" cxnId="{688FA442-29EE-0940-8AFB-0E7B1517171D}">
      <dgm:prSet/>
      <dgm:spPr/>
      <dgm:t>
        <a:bodyPr/>
        <a:lstStyle/>
        <a:p>
          <a:endParaRPr lang="en-US"/>
        </a:p>
      </dgm:t>
    </dgm:pt>
    <dgm:pt modelId="{C8309946-F17C-644C-9EBA-19DE7DB1623B}" type="sibTrans" cxnId="{688FA442-29EE-0940-8AFB-0E7B1517171D}">
      <dgm:prSet/>
      <dgm:spPr/>
      <dgm:t>
        <a:bodyPr/>
        <a:lstStyle/>
        <a:p>
          <a:endParaRPr lang="en-US"/>
        </a:p>
      </dgm:t>
    </dgm:pt>
    <dgm:pt modelId="{FB774DFC-4F19-4642-9019-7FB357D12859}">
      <dgm:prSet phldrT="[Text]"/>
      <dgm:spPr/>
      <dgm:t>
        <a:bodyPr/>
        <a:lstStyle/>
        <a:p>
          <a:r>
            <a:rPr lang="en-US" dirty="0" smtClean="0"/>
            <a:t>Does the thesis suggest a pattern of development for your essay?</a:t>
          </a:r>
          <a:endParaRPr lang="en-US" dirty="0"/>
        </a:p>
      </dgm:t>
    </dgm:pt>
    <dgm:pt modelId="{C9EC622C-86B1-C348-B6E1-232333CB6833}" type="parTrans" cxnId="{31ACF1E0-0BE2-224D-A2C6-1301DD5E4289}">
      <dgm:prSet/>
      <dgm:spPr/>
      <dgm:t>
        <a:bodyPr/>
        <a:lstStyle/>
        <a:p>
          <a:endParaRPr lang="en-US"/>
        </a:p>
      </dgm:t>
    </dgm:pt>
    <dgm:pt modelId="{9C47B03C-94D3-9D4E-A35D-B564823647ED}" type="sibTrans" cxnId="{31ACF1E0-0BE2-224D-A2C6-1301DD5E4289}">
      <dgm:prSet/>
      <dgm:spPr/>
      <dgm:t>
        <a:bodyPr/>
        <a:lstStyle/>
        <a:p>
          <a:endParaRPr lang="en-US"/>
        </a:p>
      </dgm:t>
    </dgm:pt>
    <dgm:pt modelId="{A94BED8C-3F3A-0A46-BBEC-52C806C5309C}" type="pres">
      <dgm:prSet presAssocID="{A90D0AE2-5837-E743-96CC-EC7C0829DFC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C5DE7FE-CE11-294F-BC83-B947086D5AD0}" type="pres">
      <dgm:prSet presAssocID="{D9DE4637-BAD6-9B44-BDFD-430E84772407}" presName="comp" presStyleCnt="0"/>
      <dgm:spPr/>
    </dgm:pt>
    <dgm:pt modelId="{B2FBEF3C-FD93-A04A-84CB-6B9FFF6E1A1F}" type="pres">
      <dgm:prSet presAssocID="{D9DE4637-BAD6-9B44-BDFD-430E84772407}" presName="box" presStyleLbl="node1" presStyleIdx="0" presStyleCnt="4"/>
      <dgm:spPr/>
      <dgm:t>
        <a:bodyPr/>
        <a:lstStyle/>
        <a:p>
          <a:endParaRPr lang="en-US"/>
        </a:p>
      </dgm:t>
    </dgm:pt>
    <dgm:pt modelId="{F0ED4167-0BDA-6C49-9374-91B7CFD16C95}" type="pres">
      <dgm:prSet presAssocID="{D9DE4637-BAD6-9B44-BDFD-430E84772407}" presName="img" presStyleLbl="fgImgPlace1" presStyleIdx="0" presStyleCnt="4" custScaleX="7200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909043D-5E92-3346-8EE7-ACCD4DF88665}" type="pres">
      <dgm:prSet presAssocID="{D9DE4637-BAD6-9B44-BDFD-430E84772407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7F481E-907B-6440-B5AF-493A3DCD7631}" type="pres">
      <dgm:prSet presAssocID="{DB1919CF-A4F3-F14E-BAED-6172347497DF}" presName="spacer" presStyleCnt="0"/>
      <dgm:spPr/>
    </dgm:pt>
    <dgm:pt modelId="{7D448CA9-2D66-1143-ACE3-FB392B042BFA}" type="pres">
      <dgm:prSet presAssocID="{1F97F336-FA79-6F4D-8590-68827F3B85D6}" presName="comp" presStyleCnt="0"/>
      <dgm:spPr/>
    </dgm:pt>
    <dgm:pt modelId="{15CAA9D9-6E85-4E4F-8A2C-03BADBCA51AD}" type="pres">
      <dgm:prSet presAssocID="{1F97F336-FA79-6F4D-8590-68827F3B85D6}" presName="box" presStyleLbl="node1" presStyleIdx="1" presStyleCnt="4"/>
      <dgm:spPr/>
      <dgm:t>
        <a:bodyPr/>
        <a:lstStyle/>
        <a:p>
          <a:endParaRPr lang="en-US"/>
        </a:p>
      </dgm:t>
    </dgm:pt>
    <dgm:pt modelId="{1A7EB6AC-1745-E848-903E-CF7887FD94D7}" type="pres">
      <dgm:prSet presAssocID="{1F97F336-FA79-6F4D-8590-68827F3B85D6}" presName="img" presStyleLbl="fgImgPlace1" presStyleIdx="1" presStyleCnt="4" custScaleX="7200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61C4D22-E125-C54A-B0C8-033C8AC7944F}" type="pres">
      <dgm:prSet presAssocID="{1F97F336-FA79-6F4D-8590-68827F3B85D6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E493C6-CF01-2340-9DA8-A9C1D3AC659B}" type="pres">
      <dgm:prSet presAssocID="{E1242B0A-96B2-4F44-83DD-C5F89D9B2049}" presName="spacer" presStyleCnt="0"/>
      <dgm:spPr/>
    </dgm:pt>
    <dgm:pt modelId="{717C4EA7-182E-C840-B5DA-44D6DA3C568C}" type="pres">
      <dgm:prSet presAssocID="{541C758F-7F63-EE48-B5CD-3CAB7377B910}" presName="comp" presStyleCnt="0"/>
      <dgm:spPr/>
    </dgm:pt>
    <dgm:pt modelId="{6C40F5A5-C048-FD49-896A-AB9E5966F7C2}" type="pres">
      <dgm:prSet presAssocID="{541C758F-7F63-EE48-B5CD-3CAB7377B910}" presName="box" presStyleLbl="node1" presStyleIdx="2" presStyleCnt="4"/>
      <dgm:spPr/>
      <dgm:t>
        <a:bodyPr/>
        <a:lstStyle/>
        <a:p>
          <a:endParaRPr lang="en-US"/>
        </a:p>
      </dgm:t>
    </dgm:pt>
    <dgm:pt modelId="{50C09B0A-A0B3-3041-BE1D-5D023D3187C8}" type="pres">
      <dgm:prSet presAssocID="{541C758F-7F63-EE48-B5CD-3CAB7377B910}" presName="img" presStyleLbl="fgImgPlace1" presStyleIdx="2" presStyleCnt="4" custScaleX="7200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49B4A39-0ED6-2044-A81C-B11EA2064863}" type="pres">
      <dgm:prSet presAssocID="{541C758F-7F63-EE48-B5CD-3CAB7377B910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BA18D2-CB0C-8644-BC95-87292E97A24A}" type="pres">
      <dgm:prSet presAssocID="{C8309946-F17C-644C-9EBA-19DE7DB1623B}" presName="spacer" presStyleCnt="0"/>
      <dgm:spPr/>
    </dgm:pt>
    <dgm:pt modelId="{AE07BDD2-4FE8-B44E-82E4-F5B24CD2A912}" type="pres">
      <dgm:prSet presAssocID="{FB774DFC-4F19-4642-9019-7FB357D12859}" presName="comp" presStyleCnt="0"/>
      <dgm:spPr/>
    </dgm:pt>
    <dgm:pt modelId="{C3189DA7-73E8-8D4B-9D4A-17CEB042CED6}" type="pres">
      <dgm:prSet presAssocID="{FB774DFC-4F19-4642-9019-7FB357D12859}" presName="box" presStyleLbl="node1" presStyleIdx="3" presStyleCnt="4"/>
      <dgm:spPr/>
      <dgm:t>
        <a:bodyPr/>
        <a:lstStyle/>
        <a:p>
          <a:endParaRPr lang="en-US"/>
        </a:p>
      </dgm:t>
    </dgm:pt>
    <dgm:pt modelId="{E76B036E-BFF4-904B-9D10-6E655F90A2CB}" type="pres">
      <dgm:prSet presAssocID="{FB774DFC-4F19-4642-9019-7FB357D12859}" presName="img" presStyleLbl="fgImgPlace1" presStyleIdx="3" presStyleCnt="4" custScaleX="7200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7A938FE-AA76-BF4B-89E8-DD2BB1B9628B}" type="pres">
      <dgm:prSet presAssocID="{FB774DFC-4F19-4642-9019-7FB357D12859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ACF1E0-0BE2-224D-A2C6-1301DD5E4289}" srcId="{A90D0AE2-5837-E743-96CC-EC7C0829DFCD}" destId="{FB774DFC-4F19-4642-9019-7FB357D12859}" srcOrd="3" destOrd="0" parTransId="{C9EC622C-86B1-C348-B6E1-232333CB6833}" sibTransId="{9C47B03C-94D3-9D4E-A35D-B564823647ED}"/>
    <dgm:cxn modelId="{688FA442-29EE-0940-8AFB-0E7B1517171D}" srcId="{A90D0AE2-5837-E743-96CC-EC7C0829DFCD}" destId="{541C758F-7F63-EE48-B5CD-3CAB7377B910}" srcOrd="2" destOrd="0" parTransId="{3A37DB78-FCF0-1846-B55D-3DD24BCF4A82}" sibTransId="{C8309946-F17C-644C-9EBA-19DE7DB1623B}"/>
    <dgm:cxn modelId="{1EB0F5C6-062D-1746-A1C1-58745B2C9378}" srcId="{A90D0AE2-5837-E743-96CC-EC7C0829DFCD}" destId="{1F97F336-FA79-6F4D-8590-68827F3B85D6}" srcOrd="1" destOrd="0" parTransId="{700918E4-0165-9444-BE16-ED9FC127EAF5}" sibTransId="{E1242B0A-96B2-4F44-83DD-C5F89D9B2049}"/>
    <dgm:cxn modelId="{E015CB32-69A1-8E47-B8B1-51072F3B0DE2}" type="presOf" srcId="{541C758F-7F63-EE48-B5CD-3CAB7377B910}" destId="{E49B4A39-0ED6-2044-A81C-B11EA2064863}" srcOrd="1" destOrd="0" presId="urn:microsoft.com/office/officeart/2005/8/layout/vList4#1"/>
    <dgm:cxn modelId="{B60B7CDD-8C9E-C34B-ADC4-C0B147465CE0}" type="presOf" srcId="{D9DE4637-BAD6-9B44-BDFD-430E84772407}" destId="{B2FBEF3C-FD93-A04A-84CB-6B9FFF6E1A1F}" srcOrd="0" destOrd="0" presId="urn:microsoft.com/office/officeart/2005/8/layout/vList4#1"/>
    <dgm:cxn modelId="{E1BC1BC3-8DA0-4047-92E3-052F6F3C1E62}" type="presOf" srcId="{541C758F-7F63-EE48-B5CD-3CAB7377B910}" destId="{6C40F5A5-C048-FD49-896A-AB9E5966F7C2}" srcOrd="0" destOrd="0" presId="urn:microsoft.com/office/officeart/2005/8/layout/vList4#1"/>
    <dgm:cxn modelId="{ADF9B57E-148A-9242-B62F-F051B05064F2}" type="presOf" srcId="{A90D0AE2-5837-E743-96CC-EC7C0829DFCD}" destId="{A94BED8C-3F3A-0A46-BBEC-52C806C5309C}" srcOrd="0" destOrd="0" presId="urn:microsoft.com/office/officeart/2005/8/layout/vList4#1"/>
    <dgm:cxn modelId="{D092E96C-4D93-1D41-B37B-044A31D48F70}" type="presOf" srcId="{D9DE4637-BAD6-9B44-BDFD-430E84772407}" destId="{7909043D-5E92-3346-8EE7-ACCD4DF88665}" srcOrd="1" destOrd="0" presId="urn:microsoft.com/office/officeart/2005/8/layout/vList4#1"/>
    <dgm:cxn modelId="{A93071D4-F28E-BF43-BEA5-4803066ACD92}" type="presOf" srcId="{1F97F336-FA79-6F4D-8590-68827F3B85D6}" destId="{D61C4D22-E125-C54A-B0C8-033C8AC7944F}" srcOrd="1" destOrd="0" presId="urn:microsoft.com/office/officeart/2005/8/layout/vList4#1"/>
    <dgm:cxn modelId="{717451ED-6706-8649-B12A-7C008978F2AD}" type="presOf" srcId="{FB774DFC-4F19-4642-9019-7FB357D12859}" destId="{37A938FE-AA76-BF4B-89E8-DD2BB1B9628B}" srcOrd="1" destOrd="0" presId="urn:microsoft.com/office/officeart/2005/8/layout/vList4#1"/>
    <dgm:cxn modelId="{B8299756-82DD-FE4D-B068-974C0AFA27A2}" srcId="{A90D0AE2-5837-E743-96CC-EC7C0829DFCD}" destId="{D9DE4637-BAD6-9B44-BDFD-430E84772407}" srcOrd="0" destOrd="0" parTransId="{E891C491-6780-6643-A685-3176EA411700}" sibTransId="{DB1919CF-A4F3-F14E-BAED-6172347497DF}"/>
    <dgm:cxn modelId="{9AE0F18B-8EB4-5840-B61D-4079D5A3B60D}" type="presOf" srcId="{1F97F336-FA79-6F4D-8590-68827F3B85D6}" destId="{15CAA9D9-6E85-4E4F-8A2C-03BADBCA51AD}" srcOrd="0" destOrd="0" presId="urn:microsoft.com/office/officeart/2005/8/layout/vList4#1"/>
    <dgm:cxn modelId="{7369BA5E-6F7E-AE4B-AF96-46DFC244E3FD}" type="presOf" srcId="{FB774DFC-4F19-4642-9019-7FB357D12859}" destId="{C3189DA7-73E8-8D4B-9D4A-17CEB042CED6}" srcOrd="0" destOrd="0" presId="urn:microsoft.com/office/officeart/2005/8/layout/vList4#1"/>
    <dgm:cxn modelId="{8148BE11-44D4-0346-AAEA-420863F5626E}" type="presParOf" srcId="{A94BED8C-3F3A-0A46-BBEC-52C806C5309C}" destId="{CC5DE7FE-CE11-294F-BC83-B947086D5AD0}" srcOrd="0" destOrd="0" presId="urn:microsoft.com/office/officeart/2005/8/layout/vList4#1"/>
    <dgm:cxn modelId="{AA21C337-DB7E-DE4E-B9AF-4E8F6DFFE5CC}" type="presParOf" srcId="{CC5DE7FE-CE11-294F-BC83-B947086D5AD0}" destId="{B2FBEF3C-FD93-A04A-84CB-6B9FFF6E1A1F}" srcOrd="0" destOrd="0" presId="urn:microsoft.com/office/officeart/2005/8/layout/vList4#1"/>
    <dgm:cxn modelId="{CB14A119-E839-4044-B88E-DA416D28C62B}" type="presParOf" srcId="{CC5DE7FE-CE11-294F-BC83-B947086D5AD0}" destId="{F0ED4167-0BDA-6C49-9374-91B7CFD16C95}" srcOrd="1" destOrd="0" presId="urn:microsoft.com/office/officeart/2005/8/layout/vList4#1"/>
    <dgm:cxn modelId="{FA9ADE38-2DF2-1343-87B9-658C6B8F4517}" type="presParOf" srcId="{CC5DE7FE-CE11-294F-BC83-B947086D5AD0}" destId="{7909043D-5E92-3346-8EE7-ACCD4DF88665}" srcOrd="2" destOrd="0" presId="urn:microsoft.com/office/officeart/2005/8/layout/vList4#1"/>
    <dgm:cxn modelId="{3F646F3B-2290-C640-884F-BAB314AB7479}" type="presParOf" srcId="{A94BED8C-3F3A-0A46-BBEC-52C806C5309C}" destId="{B47F481E-907B-6440-B5AF-493A3DCD7631}" srcOrd="1" destOrd="0" presId="urn:microsoft.com/office/officeart/2005/8/layout/vList4#1"/>
    <dgm:cxn modelId="{0CC2FC10-B28B-094D-BD21-D8CB5EAA3D05}" type="presParOf" srcId="{A94BED8C-3F3A-0A46-BBEC-52C806C5309C}" destId="{7D448CA9-2D66-1143-ACE3-FB392B042BFA}" srcOrd="2" destOrd="0" presId="urn:microsoft.com/office/officeart/2005/8/layout/vList4#1"/>
    <dgm:cxn modelId="{9AD09C97-919F-5444-B0FD-74608B4EE212}" type="presParOf" srcId="{7D448CA9-2D66-1143-ACE3-FB392B042BFA}" destId="{15CAA9D9-6E85-4E4F-8A2C-03BADBCA51AD}" srcOrd="0" destOrd="0" presId="urn:microsoft.com/office/officeart/2005/8/layout/vList4#1"/>
    <dgm:cxn modelId="{66114DF1-6A31-6042-983A-71AE327F85CF}" type="presParOf" srcId="{7D448CA9-2D66-1143-ACE3-FB392B042BFA}" destId="{1A7EB6AC-1745-E848-903E-CF7887FD94D7}" srcOrd="1" destOrd="0" presId="urn:microsoft.com/office/officeart/2005/8/layout/vList4#1"/>
    <dgm:cxn modelId="{62FA2F1A-E45E-104F-9EFE-0CC8ED9F2042}" type="presParOf" srcId="{7D448CA9-2D66-1143-ACE3-FB392B042BFA}" destId="{D61C4D22-E125-C54A-B0C8-033C8AC7944F}" srcOrd="2" destOrd="0" presId="urn:microsoft.com/office/officeart/2005/8/layout/vList4#1"/>
    <dgm:cxn modelId="{DFA26649-A841-284D-9BF9-967F385F48FE}" type="presParOf" srcId="{A94BED8C-3F3A-0A46-BBEC-52C806C5309C}" destId="{79E493C6-CF01-2340-9DA8-A9C1D3AC659B}" srcOrd="3" destOrd="0" presId="urn:microsoft.com/office/officeart/2005/8/layout/vList4#1"/>
    <dgm:cxn modelId="{9F797A3E-763C-864C-B4B4-5C5B2E1EC260}" type="presParOf" srcId="{A94BED8C-3F3A-0A46-BBEC-52C806C5309C}" destId="{717C4EA7-182E-C840-B5DA-44D6DA3C568C}" srcOrd="4" destOrd="0" presId="urn:microsoft.com/office/officeart/2005/8/layout/vList4#1"/>
    <dgm:cxn modelId="{0E2BCDF0-1F0B-A047-A3FC-9FFC84343588}" type="presParOf" srcId="{717C4EA7-182E-C840-B5DA-44D6DA3C568C}" destId="{6C40F5A5-C048-FD49-896A-AB9E5966F7C2}" srcOrd="0" destOrd="0" presId="urn:microsoft.com/office/officeart/2005/8/layout/vList4#1"/>
    <dgm:cxn modelId="{B9A99606-6129-764C-9BAF-ABB339D9F08B}" type="presParOf" srcId="{717C4EA7-182E-C840-B5DA-44D6DA3C568C}" destId="{50C09B0A-A0B3-3041-BE1D-5D023D3187C8}" srcOrd="1" destOrd="0" presId="urn:microsoft.com/office/officeart/2005/8/layout/vList4#1"/>
    <dgm:cxn modelId="{E4538A54-54E1-4C46-945D-535AA47C5A4F}" type="presParOf" srcId="{717C4EA7-182E-C840-B5DA-44D6DA3C568C}" destId="{E49B4A39-0ED6-2044-A81C-B11EA2064863}" srcOrd="2" destOrd="0" presId="urn:microsoft.com/office/officeart/2005/8/layout/vList4#1"/>
    <dgm:cxn modelId="{55132F22-A973-9942-8665-234C09E6D446}" type="presParOf" srcId="{A94BED8C-3F3A-0A46-BBEC-52C806C5309C}" destId="{C5BA18D2-CB0C-8644-BC95-87292E97A24A}" srcOrd="5" destOrd="0" presId="urn:microsoft.com/office/officeart/2005/8/layout/vList4#1"/>
    <dgm:cxn modelId="{D59729D3-8D69-9A49-9543-13C17D58CC62}" type="presParOf" srcId="{A94BED8C-3F3A-0A46-BBEC-52C806C5309C}" destId="{AE07BDD2-4FE8-B44E-82E4-F5B24CD2A912}" srcOrd="6" destOrd="0" presId="urn:microsoft.com/office/officeart/2005/8/layout/vList4#1"/>
    <dgm:cxn modelId="{BB59AB9D-182C-F545-9A35-4A3B96B55DB0}" type="presParOf" srcId="{AE07BDD2-4FE8-B44E-82E4-F5B24CD2A912}" destId="{C3189DA7-73E8-8D4B-9D4A-17CEB042CED6}" srcOrd="0" destOrd="0" presId="urn:microsoft.com/office/officeart/2005/8/layout/vList4#1"/>
    <dgm:cxn modelId="{2079B220-B02D-424D-B383-2E086008C455}" type="presParOf" srcId="{AE07BDD2-4FE8-B44E-82E4-F5B24CD2A912}" destId="{E76B036E-BFF4-904B-9D10-6E655F90A2CB}" srcOrd="1" destOrd="0" presId="urn:microsoft.com/office/officeart/2005/8/layout/vList4#1"/>
    <dgm:cxn modelId="{CF2A3244-3F03-6647-80C0-7774E36DC02D}" type="presParOf" srcId="{AE07BDD2-4FE8-B44E-82E4-F5B24CD2A912}" destId="{37A938FE-AA76-BF4B-89E8-DD2BB1B9628B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FBEF3C-FD93-A04A-84CB-6B9FFF6E1A1F}">
      <dsp:nvSpPr>
        <dsp:cNvPr id="0" name=""/>
        <dsp:cNvSpPr/>
      </dsp:nvSpPr>
      <dsp:spPr>
        <a:xfrm>
          <a:off x="0" y="0"/>
          <a:ext cx="6096000" cy="9445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20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00000"/>
                <a:satMod val="200000"/>
                <a:lumMod val="120000"/>
              </a:schemeClr>
            </a:gs>
          </a:gsLst>
          <a:lin ang="16200000" scaled="0"/>
        </a:gradFill>
        <a:ln>
          <a:noFill/>
        </a:ln>
        <a:effectLst>
          <a:outerShdw blurRad="88900" dist="50800" dir="2100000" sx="104000" sy="104000" algn="br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Does your thesis focus on a specific writing idea?</a:t>
          </a:r>
          <a:endParaRPr lang="en-US" sz="2600" kern="1200" dirty="0"/>
        </a:p>
      </dsp:txBody>
      <dsp:txXfrm>
        <a:off x="1313656" y="0"/>
        <a:ext cx="4782343" cy="944562"/>
      </dsp:txXfrm>
    </dsp:sp>
    <dsp:sp modelId="{F0ED4167-0BDA-6C49-9374-91B7CFD16C95}">
      <dsp:nvSpPr>
        <dsp:cNvPr id="0" name=""/>
        <dsp:cNvSpPr/>
      </dsp:nvSpPr>
      <dsp:spPr>
        <a:xfrm>
          <a:off x="265113" y="94456"/>
          <a:ext cx="877884" cy="75565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88900" dist="50800" dir="2100000" sx="104000" sy="104000" algn="br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5CAA9D9-6E85-4E4F-8A2C-03BADBCA51AD}">
      <dsp:nvSpPr>
        <dsp:cNvPr id="0" name=""/>
        <dsp:cNvSpPr/>
      </dsp:nvSpPr>
      <dsp:spPr>
        <a:xfrm>
          <a:off x="0" y="1039018"/>
          <a:ext cx="6096000" cy="9445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20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00000"/>
                <a:satMod val="200000"/>
                <a:lumMod val="120000"/>
              </a:schemeClr>
            </a:gs>
          </a:gsLst>
          <a:lin ang="16200000" scaled="0"/>
        </a:gradFill>
        <a:ln>
          <a:noFill/>
        </a:ln>
        <a:effectLst>
          <a:outerShdw blurRad="88900" dist="50800" dir="2100000" sx="104000" sy="104000" algn="br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Is the thesis stated in a clear, direct sentence or sentences?</a:t>
          </a:r>
          <a:endParaRPr lang="en-US" sz="2600" kern="1200" dirty="0"/>
        </a:p>
      </dsp:txBody>
      <dsp:txXfrm>
        <a:off x="1313656" y="1039018"/>
        <a:ext cx="4782343" cy="944562"/>
      </dsp:txXfrm>
    </dsp:sp>
    <dsp:sp modelId="{1A7EB6AC-1745-E848-903E-CF7887FD94D7}">
      <dsp:nvSpPr>
        <dsp:cNvPr id="0" name=""/>
        <dsp:cNvSpPr/>
      </dsp:nvSpPr>
      <dsp:spPr>
        <a:xfrm>
          <a:off x="265113" y="1133474"/>
          <a:ext cx="877884" cy="75565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88900" dist="50800" dir="2100000" sx="104000" sy="104000" algn="br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C40F5A5-C048-FD49-896A-AB9E5966F7C2}">
      <dsp:nvSpPr>
        <dsp:cNvPr id="0" name=""/>
        <dsp:cNvSpPr/>
      </dsp:nvSpPr>
      <dsp:spPr>
        <a:xfrm>
          <a:off x="0" y="2078037"/>
          <a:ext cx="6096000" cy="9445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20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00000"/>
                <a:satMod val="200000"/>
                <a:lumMod val="120000"/>
              </a:schemeClr>
            </a:gs>
          </a:gsLst>
          <a:lin ang="16200000" scaled="0"/>
        </a:gradFill>
        <a:ln>
          <a:noFill/>
        </a:ln>
        <a:effectLst>
          <a:outerShdw blurRad="88900" dist="50800" dir="2100000" sx="104000" sy="104000" algn="br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Is your thesis supported by the information you have gathered?</a:t>
          </a:r>
          <a:endParaRPr lang="en-US" sz="2600" kern="1200" dirty="0"/>
        </a:p>
      </dsp:txBody>
      <dsp:txXfrm>
        <a:off x="1313656" y="2078037"/>
        <a:ext cx="4782343" cy="944562"/>
      </dsp:txXfrm>
    </dsp:sp>
    <dsp:sp modelId="{50C09B0A-A0B3-3041-BE1D-5D023D3187C8}">
      <dsp:nvSpPr>
        <dsp:cNvPr id="0" name=""/>
        <dsp:cNvSpPr/>
      </dsp:nvSpPr>
      <dsp:spPr>
        <a:xfrm>
          <a:off x="265113" y="2172493"/>
          <a:ext cx="877884" cy="75565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88900" dist="50800" dir="2100000" sx="104000" sy="104000" algn="br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3189DA7-73E8-8D4B-9D4A-17CEB042CED6}">
      <dsp:nvSpPr>
        <dsp:cNvPr id="0" name=""/>
        <dsp:cNvSpPr/>
      </dsp:nvSpPr>
      <dsp:spPr>
        <a:xfrm>
          <a:off x="0" y="3117056"/>
          <a:ext cx="6096000" cy="9445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20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00000"/>
                <a:satMod val="200000"/>
                <a:lumMod val="120000"/>
              </a:schemeClr>
            </a:gs>
          </a:gsLst>
          <a:lin ang="16200000" scaled="0"/>
        </a:gradFill>
        <a:ln>
          <a:noFill/>
        </a:ln>
        <a:effectLst>
          <a:outerShdw blurRad="88900" dist="50800" dir="2100000" sx="104000" sy="104000" algn="br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Does the thesis suggest a pattern of development for your essay?</a:t>
          </a:r>
          <a:endParaRPr lang="en-US" sz="2600" kern="1200" dirty="0"/>
        </a:p>
      </dsp:txBody>
      <dsp:txXfrm>
        <a:off x="1313656" y="3117056"/>
        <a:ext cx="4782343" cy="944562"/>
      </dsp:txXfrm>
    </dsp:sp>
    <dsp:sp modelId="{E76B036E-BFF4-904B-9D10-6E655F90A2CB}">
      <dsp:nvSpPr>
        <dsp:cNvPr id="0" name=""/>
        <dsp:cNvSpPr/>
      </dsp:nvSpPr>
      <dsp:spPr>
        <a:xfrm>
          <a:off x="265113" y="3211512"/>
          <a:ext cx="877884" cy="75565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88900" dist="50800" dir="2100000" sx="104000" sy="104000" algn="br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1B692-647D-4943-8729-93D3F8019D1A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CCCD9-1976-4346-A008-DD64C999A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624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CCCD9-1976-4346-A008-DD64C999A42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305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CCCD9-1976-4346-A008-DD64C999A42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305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4918-FB05-9C40-85A0-022BDCFEC4A5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4918-FB05-9C40-85A0-022BDCFEC4A5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6AAD7-9865-F844-9914-2F990ED958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4918-FB05-9C40-85A0-022BDCFEC4A5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6AAD7-9865-F844-9914-2F990ED958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4918-FB05-9C40-85A0-022BDCFEC4A5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6AAD7-9865-F844-9914-2F990ED958B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4918-FB05-9C40-85A0-022BDCFEC4A5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6AAD7-9865-F844-9914-2F990ED958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4918-FB05-9C40-85A0-022BDCFEC4A5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6AAD7-9865-F844-9914-2F990ED958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4918-FB05-9C40-85A0-022BDCFEC4A5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6AAD7-9865-F844-9914-2F990ED958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4918-FB05-9C40-85A0-022BDCFEC4A5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6AAD7-9865-F844-9914-2F990ED958B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4918-FB05-9C40-85A0-022BDCFEC4A5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4918-FB05-9C40-85A0-022BDCFEC4A5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6AAD7-9865-F844-9914-2F990ED958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4918-FB05-9C40-85A0-022BDCFEC4A5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6AAD7-9865-F844-9914-2F990ED958B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4918-FB05-9C40-85A0-022BDCFEC4A5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6AAD7-9865-F844-9914-2F990ED958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4918-FB05-9C40-85A0-022BDCFEC4A5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6AAD7-9865-F844-9914-2F990ED958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4918-FB05-9C40-85A0-022BDCFEC4A5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6AAD7-9865-F844-9914-2F990ED958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83754918-FB05-9C40-85A0-022BDCFEC4A5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726AAD7-9865-F844-9914-2F990ED958B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  <p:sldLayoutId id="2147483934" r:id="rId12"/>
    <p:sldLayoutId id="2147483935" r:id="rId13"/>
    <p:sldLayoutId id="2147483936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Thesis Statements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117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Statement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32648" y="1869141"/>
            <a:ext cx="8588328" cy="42570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A single sentence that contains two main ideas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857250" lvl="1" indent="-514350">
              <a:buFont typeface="+mj-lt"/>
              <a:buAutoNum type="arabicPeriod"/>
            </a:pPr>
            <a:r>
              <a:rPr lang="en-US" sz="2600" dirty="0" smtClean="0"/>
              <a:t>A manageable subject</a:t>
            </a:r>
          </a:p>
          <a:p>
            <a:pPr marL="857250" lvl="1" indent="-514350">
              <a:buFont typeface="+mj-lt"/>
              <a:buAutoNum type="arabicPeriod"/>
            </a:pPr>
            <a:r>
              <a:rPr lang="en-US" sz="2600" dirty="0" smtClean="0"/>
              <a:t>A specific feeling or comment about that subject</a:t>
            </a:r>
          </a:p>
        </p:txBody>
      </p:sp>
    </p:spTree>
    <p:extLst>
      <p:ext uri="{BB962C8B-B14F-4D97-AF65-F5344CB8AC3E}">
        <p14:creationId xmlns:p14="http://schemas.microsoft.com/office/powerpoint/2010/main" val="2985986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00" y="1869141"/>
            <a:ext cx="8763000" cy="4257022"/>
          </a:xfrm>
        </p:spPr>
        <p:txBody>
          <a:bodyPr>
            <a:normAutofit/>
          </a:bodyPr>
          <a:lstStyle/>
          <a:p>
            <a:pPr marL="342900" lvl="1" indent="0" algn="ctr">
              <a:buNone/>
            </a:pPr>
            <a:r>
              <a:rPr lang="en-US" sz="2600" dirty="0"/>
              <a:t>For Example</a:t>
            </a:r>
            <a:r>
              <a:rPr lang="en-US" sz="2600" dirty="0" smtClean="0"/>
              <a:t>:</a:t>
            </a:r>
          </a:p>
          <a:p>
            <a:pPr marL="342900" lvl="1" indent="0" algn="ctr">
              <a:buNone/>
            </a:pPr>
            <a:endParaRPr lang="en-US" sz="2600" dirty="0"/>
          </a:p>
          <a:p>
            <a:pPr marL="342900" lvl="1" indent="0" algn="ctr">
              <a:buNone/>
            </a:pPr>
            <a:r>
              <a:rPr lang="en-US" sz="2400" b="1" u="sng" dirty="0"/>
              <a:t>Subject:</a:t>
            </a:r>
            <a:r>
              <a:rPr lang="en-US" sz="2400" b="1" dirty="0"/>
              <a:t> </a:t>
            </a:r>
            <a:r>
              <a:rPr lang="en-US" sz="2400" dirty="0"/>
              <a:t>Lewis Carroll’s </a:t>
            </a:r>
            <a:r>
              <a:rPr lang="en-US" sz="2400" i="1" dirty="0"/>
              <a:t>Alice’s Adventures in </a:t>
            </a:r>
            <a:r>
              <a:rPr lang="en-US" sz="2400" i="1" dirty="0" smtClean="0"/>
              <a:t>Wonderland</a:t>
            </a:r>
          </a:p>
          <a:p>
            <a:pPr marL="342900" lvl="1" indent="0" algn="ctr">
              <a:buNone/>
            </a:pPr>
            <a:endParaRPr lang="en-US" sz="2400" dirty="0"/>
          </a:p>
          <a:p>
            <a:pPr marL="342900" lvl="1" indent="0" algn="ctr">
              <a:buNone/>
            </a:pPr>
            <a:r>
              <a:rPr lang="en-US" sz="2400" b="1" u="sng" dirty="0"/>
              <a:t>Specific Comment:</a:t>
            </a:r>
            <a:r>
              <a:rPr lang="en-US" sz="2400" dirty="0"/>
              <a:t> The story is a charming reminder of the imagery world of children</a:t>
            </a:r>
            <a:r>
              <a:rPr lang="en-US" sz="2400" dirty="0" smtClean="0"/>
              <a:t>.</a:t>
            </a:r>
          </a:p>
          <a:p>
            <a:pPr marL="0" indent="0" algn="ctr">
              <a:buNone/>
            </a:pPr>
            <a:r>
              <a:rPr lang="en-US" sz="2400" b="1" u="sng" dirty="0" smtClean="0"/>
              <a:t>Thesis Statement:</a:t>
            </a:r>
            <a:r>
              <a:rPr lang="en-US" sz="2400" dirty="0" smtClean="0"/>
              <a:t> Lewis Carroll’s </a:t>
            </a:r>
            <a:r>
              <a:rPr lang="en-US" sz="2400" i="1" dirty="0" smtClean="0"/>
              <a:t>Alice’s Adventures in Wonderland</a:t>
            </a:r>
            <a:r>
              <a:rPr lang="en-US" sz="2400" dirty="0" smtClean="0"/>
              <a:t> is a charming reminder of the imagery world of children.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87466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00" y="1869141"/>
            <a:ext cx="8763000" cy="4257022"/>
          </a:xfrm>
        </p:spPr>
        <p:txBody>
          <a:bodyPr>
            <a:normAutofit/>
          </a:bodyPr>
          <a:lstStyle/>
          <a:p>
            <a:pPr marL="342900" lvl="1" indent="0" algn="ctr">
              <a:buNone/>
            </a:pPr>
            <a:r>
              <a:rPr lang="en-US" sz="2600" dirty="0"/>
              <a:t>For Example</a:t>
            </a:r>
            <a:r>
              <a:rPr lang="en-US" sz="2600" dirty="0" smtClean="0"/>
              <a:t>:</a:t>
            </a:r>
          </a:p>
          <a:p>
            <a:pPr marL="342900" lvl="1" indent="0" algn="ctr">
              <a:buNone/>
            </a:pPr>
            <a:endParaRPr lang="en-US" sz="2600" dirty="0"/>
          </a:p>
          <a:p>
            <a:pPr marL="342900" lvl="1" indent="0" algn="ctr">
              <a:buNone/>
            </a:pPr>
            <a:r>
              <a:rPr lang="en-US" sz="2400" b="1" u="sng" dirty="0"/>
              <a:t>Subject:</a:t>
            </a:r>
            <a:r>
              <a:rPr lang="en-US" sz="2400" b="1" dirty="0"/>
              <a:t> </a:t>
            </a:r>
            <a:r>
              <a:rPr lang="en-US" sz="2400" dirty="0" smtClean="0"/>
              <a:t>The life of a typical high school student</a:t>
            </a:r>
            <a:endParaRPr lang="en-US" sz="2400" i="1" dirty="0" smtClean="0"/>
          </a:p>
          <a:p>
            <a:pPr marL="342900" lvl="1" indent="0" algn="ctr">
              <a:buNone/>
            </a:pPr>
            <a:endParaRPr lang="en-US" sz="2400" dirty="0"/>
          </a:p>
          <a:p>
            <a:pPr marL="342900" lvl="1" indent="0" algn="ctr">
              <a:buNone/>
            </a:pPr>
            <a:r>
              <a:rPr lang="en-US" sz="2400" b="1" u="sng" dirty="0"/>
              <a:t>Specific Comment:</a:t>
            </a:r>
            <a:r>
              <a:rPr lang="en-US" sz="2400" dirty="0"/>
              <a:t> </a:t>
            </a:r>
            <a:r>
              <a:rPr lang="en-US" sz="2400" dirty="0" smtClean="0"/>
              <a:t>High school students spend most of their time studying, attending, class, and socializing with peers.</a:t>
            </a:r>
          </a:p>
          <a:p>
            <a:pPr marL="0" indent="0" algn="ctr">
              <a:buNone/>
            </a:pPr>
            <a:r>
              <a:rPr lang="en-US" sz="2400" b="1" u="sng" dirty="0" smtClean="0"/>
              <a:t>Thesis Statement:</a:t>
            </a:r>
            <a:r>
              <a:rPr lang="en-US" sz="2400" dirty="0" smtClean="0"/>
              <a:t> The life of a typical college student is characterized by time spent studying, attending class, and socializing with peers.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35189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road map for your paper</a:t>
            </a:r>
          </a:p>
          <a:p>
            <a:r>
              <a:rPr lang="en-US" sz="2800" dirty="0" smtClean="0"/>
              <a:t>Is NOT a statement of absolute fact. It needs to be defended and argued.</a:t>
            </a:r>
          </a:p>
          <a:p>
            <a:r>
              <a:rPr lang="en-US" sz="2800" dirty="0" smtClean="0"/>
              <a:t>Should be specific</a:t>
            </a:r>
          </a:p>
          <a:p>
            <a:r>
              <a:rPr lang="en-US" sz="2800" dirty="0" smtClean="0"/>
              <a:t>Covers only what you will discuss in your paper</a:t>
            </a:r>
          </a:p>
          <a:p>
            <a:r>
              <a:rPr lang="en-US" sz="2800" dirty="0" smtClean="0"/>
              <a:t>Must be supported by evidence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98016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Statement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6292233"/>
              </p:ext>
            </p:extLst>
          </p:nvPr>
        </p:nvGraphicFramePr>
        <p:xfrm>
          <a:off x="1460500" y="155089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7544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tor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Story.thmx</Template>
  <TotalTime>8</TotalTime>
  <Words>225</Words>
  <Application>Microsoft Macintosh PowerPoint</Application>
  <PresentationFormat>On-screen Show (4:3)</PresentationFormat>
  <Paragraphs>33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Story</vt:lpstr>
      <vt:lpstr>Thesis Statements</vt:lpstr>
      <vt:lpstr>Thesis Statement</vt:lpstr>
      <vt:lpstr>Thesis Statement</vt:lpstr>
      <vt:lpstr>Thesis Statement</vt:lpstr>
      <vt:lpstr>Thesis Statement</vt:lpstr>
      <vt:lpstr>Thesis Statement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 Statement</dc:title>
  <dc:creator>Jessica Ciaramella</dc:creator>
  <cp:lastModifiedBy>Jessica Ciaramella</cp:lastModifiedBy>
  <cp:revision>4</cp:revision>
  <dcterms:created xsi:type="dcterms:W3CDTF">2014-10-14T17:13:00Z</dcterms:created>
  <dcterms:modified xsi:type="dcterms:W3CDTF">2014-10-15T15:02:24Z</dcterms:modified>
</cp:coreProperties>
</file>